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468F-28C1-4B0C-9301-379365E6DA58}" type="datetimeFigureOut">
              <a:rPr lang="pl-PL" smtClean="0"/>
              <a:pPr/>
              <a:t>29.03.2021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868B1F-9BE7-4A56-AE78-2880B5C8E1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468F-28C1-4B0C-9301-379365E6DA58}" type="datetimeFigureOut">
              <a:rPr lang="pl-PL" smtClean="0"/>
              <a:pPr/>
              <a:t>29.03.2021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8B1F-9BE7-4A56-AE78-2880B5C8E1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468F-28C1-4B0C-9301-379365E6DA58}" type="datetimeFigureOut">
              <a:rPr lang="pl-PL" smtClean="0"/>
              <a:pPr/>
              <a:t>29.03.2021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8B1F-9BE7-4A56-AE78-2880B5C8E1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468F-28C1-4B0C-9301-379365E6DA58}" type="datetimeFigureOut">
              <a:rPr lang="pl-PL" smtClean="0"/>
              <a:pPr/>
              <a:t>29.03.2021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868B1F-9BE7-4A56-AE78-2880B5C8E1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468F-28C1-4B0C-9301-379365E6DA58}" type="datetimeFigureOut">
              <a:rPr lang="pl-PL" smtClean="0"/>
              <a:pPr/>
              <a:t>29.03.2021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8B1F-9BE7-4A56-AE78-2880B5C8E13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468F-28C1-4B0C-9301-379365E6DA58}" type="datetimeFigureOut">
              <a:rPr lang="pl-PL" smtClean="0"/>
              <a:pPr/>
              <a:t>29.03.2021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8B1F-9BE7-4A56-AE78-2880B5C8E1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468F-28C1-4B0C-9301-379365E6DA58}" type="datetimeFigureOut">
              <a:rPr lang="pl-PL" smtClean="0"/>
              <a:pPr/>
              <a:t>29.03.2021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E868B1F-9BE7-4A56-AE78-2880B5C8E13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468F-28C1-4B0C-9301-379365E6DA58}" type="datetimeFigureOut">
              <a:rPr lang="pl-PL" smtClean="0"/>
              <a:pPr/>
              <a:t>29.03.2021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8B1F-9BE7-4A56-AE78-2880B5C8E1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468F-28C1-4B0C-9301-379365E6DA58}" type="datetimeFigureOut">
              <a:rPr lang="pl-PL" smtClean="0"/>
              <a:pPr/>
              <a:t>29.03.2021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8B1F-9BE7-4A56-AE78-2880B5C8E1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468F-28C1-4B0C-9301-379365E6DA58}" type="datetimeFigureOut">
              <a:rPr lang="pl-PL" smtClean="0"/>
              <a:pPr/>
              <a:t>29.03.2021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8B1F-9BE7-4A56-AE78-2880B5C8E1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468F-28C1-4B0C-9301-379365E6DA58}" type="datetimeFigureOut">
              <a:rPr lang="pl-PL" smtClean="0"/>
              <a:pPr/>
              <a:t>29.03.2021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8B1F-9BE7-4A56-AE78-2880B5C8E13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31468F-28C1-4B0C-9301-379365E6DA58}" type="datetimeFigureOut">
              <a:rPr lang="pl-PL" smtClean="0"/>
              <a:pPr/>
              <a:t>29.03.2021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868B1F-9BE7-4A56-AE78-2880B5C8E13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908720"/>
            <a:ext cx="8458200" cy="1222375"/>
          </a:xfrm>
        </p:spPr>
        <p:txBody>
          <a:bodyPr>
            <a:normAutofit/>
          </a:bodyPr>
          <a:lstStyle/>
          <a:p>
            <a:r>
              <a:rPr lang="pl-PL" sz="7200" dirty="0" err="1" smtClean="0"/>
              <a:t>Lasagne</a:t>
            </a:r>
            <a:endParaRPr lang="pl-PL" sz="7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5589240"/>
            <a:ext cx="8458200" cy="914400"/>
          </a:xfrm>
        </p:spPr>
        <p:txBody>
          <a:bodyPr>
            <a:normAutofit/>
          </a:bodyPr>
          <a:lstStyle/>
          <a:p>
            <a:r>
              <a:rPr lang="pl-PL" dirty="0" smtClean="0"/>
              <a:t>						</a:t>
            </a:r>
            <a:r>
              <a:rPr lang="pl-PL" sz="3200" b="1" dirty="0" smtClean="0"/>
              <a:t>RICETTA</a:t>
            </a:r>
            <a:r>
              <a:rPr lang="pl-PL" dirty="0" smtClean="0"/>
              <a:t>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4" name="Obraz 3" descr="Bazy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996952"/>
            <a:ext cx="3315649" cy="2203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Cosparge</a:t>
            </a:r>
            <a:r>
              <a:rPr lang="pl-PL" dirty="0" smtClean="0"/>
              <a:t>t</a:t>
            </a:r>
            <a:r>
              <a:rPr lang="it-IT" dirty="0" smtClean="0"/>
              <a:t>e </a:t>
            </a:r>
            <a:r>
              <a:rPr lang="it-IT" dirty="0" smtClean="0"/>
              <a:t>con formaggio grattugiato e parmigiano</a:t>
            </a:r>
            <a:endParaRPr lang="pl-PL" dirty="0"/>
          </a:p>
        </p:txBody>
      </p:sp>
      <p:pic>
        <p:nvPicPr>
          <p:cNvPr id="3" name="Obraz 2" descr="Do piecze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024844"/>
            <a:ext cx="5652120" cy="4239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486916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CUOCE</a:t>
            </a: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E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LE LASAGNE IN FORNO PRERISCALDATO A 180 GRADI CELSIUS PER CIRCA 30 MINUTI, FINO A QUANDO IL FORMAGGIO NON SARÀ DORATO.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Obraz 2" descr="W piekarniku sie fajnie piec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244075" cy="3933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260648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</a:rPr>
              <a:t>SERVI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</a:rPr>
              <a:t>E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</a:rPr>
              <a:t>COSPARSO DI FOGLIE DI BASILICO.</a:t>
            </a:r>
            <a:endParaRPr lang="pl-P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051720" y="5661248"/>
            <a:ext cx="7006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solidFill>
                  <a:schemeClr val="accent6">
                    <a:lumMod val="50000"/>
                  </a:schemeClr>
                </a:solidFill>
              </a:rPr>
              <a:t>BUON APPETITO</a:t>
            </a:r>
            <a:r>
              <a:rPr lang="pl-PL" sz="6000" dirty="0" smtClean="0">
                <a:solidFill>
                  <a:schemeClr val="accent6">
                    <a:lumMod val="50000"/>
                  </a:schemeClr>
                </a:solidFill>
              </a:rPr>
              <a:t>!!!</a:t>
            </a:r>
            <a:endParaRPr lang="pl-PL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Obraz 3" descr="Pyszne, dostojne, fajne danie włoski LASAG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628800"/>
            <a:ext cx="4920547" cy="3690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Ingredienti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1196752"/>
            <a:ext cx="39604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E</a:t>
            </a:r>
            <a:r>
              <a:rPr lang="it-IT" sz="1600" dirty="0" smtClean="0"/>
              <a:t>rdure per minestra</a:t>
            </a:r>
            <a:r>
              <a:rPr lang="pl-PL" sz="1600" dirty="0" smtClean="0"/>
              <a:t> – 400g</a:t>
            </a:r>
          </a:p>
          <a:p>
            <a:r>
              <a:rPr lang="it-IT" sz="1600" dirty="0" smtClean="0"/>
              <a:t>Cipolla</a:t>
            </a:r>
            <a:r>
              <a:rPr lang="pl-PL" sz="1600" dirty="0" smtClean="0"/>
              <a:t> – 1 </a:t>
            </a:r>
            <a:r>
              <a:rPr lang="pl-PL" sz="1600" dirty="0" err="1" smtClean="0"/>
              <a:t>pezzo</a:t>
            </a:r>
            <a:endParaRPr lang="pl-PL" sz="1600" dirty="0"/>
          </a:p>
          <a:p>
            <a:r>
              <a:rPr lang="pl-PL" sz="1600" dirty="0" err="1" smtClean="0"/>
              <a:t>Aglio</a:t>
            </a:r>
            <a:r>
              <a:rPr lang="pl-PL" sz="1600" dirty="0" smtClean="0"/>
              <a:t> – 2 </a:t>
            </a:r>
            <a:r>
              <a:rPr lang="pl-PL" sz="1600" dirty="0" err="1" smtClean="0"/>
              <a:t>spicchi</a:t>
            </a:r>
            <a:endParaRPr lang="pl-PL" sz="1600" dirty="0" smtClean="0"/>
          </a:p>
          <a:p>
            <a:r>
              <a:rPr lang="pl-PL" sz="1600" dirty="0"/>
              <a:t>O</a:t>
            </a:r>
            <a:r>
              <a:rPr lang="it-IT" sz="1600" dirty="0" smtClean="0"/>
              <a:t>lio d'oliva</a:t>
            </a:r>
            <a:r>
              <a:rPr lang="pl-PL" sz="1600" dirty="0" smtClean="0"/>
              <a:t> – 2 </a:t>
            </a:r>
            <a:r>
              <a:rPr lang="pl-PL" sz="1600" dirty="0" err="1" smtClean="0"/>
              <a:t>cuchiai</a:t>
            </a:r>
            <a:endParaRPr lang="pl-PL" sz="1600" dirty="0" smtClean="0"/>
          </a:p>
          <a:p>
            <a:r>
              <a:rPr lang="pl-PL" sz="1600" dirty="0"/>
              <a:t>C</a:t>
            </a:r>
            <a:r>
              <a:rPr lang="it-IT" sz="1600" dirty="0" smtClean="0"/>
              <a:t>arne di maiale e manzo macinata</a:t>
            </a:r>
            <a:r>
              <a:rPr lang="pl-PL" sz="1600" dirty="0" smtClean="0"/>
              <a:t> –700g </a:t>
            </a:r>
          </a:p>
          <a:p>
            <a:r>
              <a:rPr lang="pl-PL" sz="1600" dirty="0"/>
              <a:t>P</a:t>
            </a:r>
            <a:r>
              <a:rPr lang="it-IT" sz="1600" dirty="0" smtClean="0"/>
              <a:t>omodori a fette</a:t>
            </a:r>
            <a:r>
              <a:rPr lang="pl-PL" sz="1600" dirty="0" smtClean="0"/>
              <a:t> – </a:t>
            </a:r>
            <a:r>
              <a:rPr lang="it-IT" sz="1600" dirty="0" smtClean="0"/>
              <a:t>2 lattine da 425 ml</a:t>
            </a:r>
            <a:r>
              <a:rPr lang="pl-PL" sz="1600" dirty="0" smtClean="0"/>
              <a:t> </a:t>
            </a:r>
          </a:p>
          <a:p>
            <a:r>
              <a:rPr lang="pl-PL" sz="1600" dirty="0"/>
              <a:t>C</a:t>
            </a:r>
            <a:r>
              <a:rPr lang="it-IT" sz="1600" dirty="0" smtClean="0"/>
              <a:t>oncentrato di pomodoro</a:t>
            </a:r>
            <a:r>
              <a:rPr lang="pl-PL" sz="1600" dirty="0" smtClean="0"/>
              <a:t> – 1 </a:t>
            </a:r>
            <a:r>
              <a:rPr lang="pl-PL" sz="1600" dirty="0" err="1" smtClean="0"/>
              <a:t>cuchiai</a:t>
            </a:r>
            <a:endParaRPr lang="pl-PL" sz="1600" dirty="0" smtClean="0"/>
          </a:p>
          <a:p>
            <a:r>
              <a:rPr lang="it-IT" sz="1600" dirty="0" smtClean="0"/>
              <a:t>Burro</a:t>
            </a:r>
            <a:r>
              <a:rPr lang="pl-PL" sz="1600" dirty="0" smtClean="0"/>
              <a:t> – 30g</a:t>
            </a:r>
          </a:p>
          <a:p>
            <a:r>
              <a:rPr lang="it-IT" sz="1600" dirty="0" smtClean="0"/>
              <a:t>Farina</a:t>
            </a:r>
            <a:r>
              <a:rPr lang="pl-PL" sz="1600" dirty="0" smtClean="0"/>
              <a:t> – 30g</a:t>
            </a:r>
          </a:p>
          <a:p>
            <a:r>
              <a:rPr lang="it-IT" sz="1600" dirty="0" smtClean="0"/>
              <a:t>Latte</a:t>
            </a:r>
            <a:r>
              <a:rPr lang="pl-PL" sz="1600" dirty="0" smtClean="0"/>
              <a:t> – 400ml</a:t>
            </a:r>
          </a:p>
          <a:p>
            <a:r>
              <a:rPr lang="it-IT" sz="1600" dirty="0" smtClean="0"/>
              <a:t>Brodo</a:t>
            </a:r>
            <a:r>
              <a:rPr lang="pl-PL" sz="1600" dirty="0" smtClean="0"/>
              <a:t> – 100ml</a:t>
            </a:r>
          </a:p>
          <a:p>
            <a:r>
              <a:rPr lang="pl-PL" sz="1600" dirty="0"/>
              <a:t>S</a:t>
            </a:r>
            <a:r>
              <a:rPr lang="it-IT" sz="1600" dirty="0" smtClean="0"/>
              <a:t>foglie di pasta per lasagne</a:t>
            </a:r>
            <a:r>
              <a:rPr lang="pl-PL" sz="1600" dirty="0" smtClean="0"/>
              <a:t> – 8-9 </a:t>
            </a:r>
            <a:r>
              <a:rPr lang="pl-PL" sz="1600" dirty="0" err="1" smtClean="0"/>
              <a:t>pezzo</a:t>
            </a:r>
            <a:endParaRPr lang="pl-PL" sz="1600" dirty="0" smtClean="0"/>
          </a:p>
          <a:p>
            <a:r>
              <a:rPr lang="pl-PL" sz="1600" dirty="0"/>
              <a:t>F</a:t>
            </a:r>
            <a:r>
              <a:rPr lang="it-IT" sz="1600" dirty="0" smtClean="0"/>
              <a:t>ormaggio grattugiato</a:t>
            </a:r>
            <a:r>
              <a:rPr lang="pl-PL" sz="1600" dirty="0" smtClean="0"/>
              <a:t> – 100g</a:t>
            </a:r>
          </a:p>
          <a:p>
            <a:r>
              <a:rPr lang="pl-PL" sz="1600" dirty="0"/>
              <a:t>P</a:t>
            </a:r>
            <a:r>
              <a:rPr lang="it-IT" sz="1600" dirty="0" smtClean="0"/>
              <a:t>armigiano grattugiato</a:t>
            </a:r>
            <a:r>
              <a:rPr lang="pl-PL" sz="1600" dirty="0" smtClean="0"/>
              <a:t> – 50g</a:t>
            </a:r>
          </a:p>
          <a:p>
            <a:r>
              <a:rPr lang="pl-PL" sz="1600" dirty="0"/>
              <a:t>N</a:t>
            </a:r>
            <a:r>
              <a:rPr lang="it-IT" sz="1600" dirty="0" smtClean="0"/>
              <a:t>oce moscata</a:t>
            </a:r>
            <a:r>
              <a:rPr lang="pl-PL" sz="1600" dirty="0"/>
              <a:t> </a:t>
            </a:r>
            <a:endParaRPr lang="pl-PL" sz="1600" dirty="0" smtClean="0"/>
          </a:p>
          <a:p>
            <a:r>
              <a:rPr lang="pl-PL" sz="1600" dirty="0"/>
              <a:t>O</a:t>
            </a:r>
            <a:r>
              <a:rPr lang="it-IT" sz="1600" dirty="0" smtClean="0"/>
              <a:t>rigano essiccato</a:t>
            </a:r>
            <a:r>
              <a:rPr lang="pl-PL" sz="1600" dirty="0" smtClean="0"/>
              <a:t> – ½ </a:t>
            </a:r>
            <a:r>
              <a:rPr lang="pl-PL" sz="1600" dirty="0" err="1" smtClean="0"/>
              <a:t>cuchiai</a:t>
            </a:r>
            <a:endParaRPr lang="pl-PL" sz="1600" dirty="0" smtClean="0"/>
          </a:p>
          <a:p>
            <a:r>
              <a:rPr lang="it-IT" sz="1600" dirty="0" smtClean="0"/>
              <a:t>Zucchero</a:t>
            </a:r>
            <a:r>
              <a:rPr lang="pl-PL" sz="1600" dirty="0" smtClean="0"/>
              <a:t>  </a:t>
            </a:r>
          </a:p>
          <a:p>
            <a:r>
              <a:rPr lang="it-IT" sz="1600" dirty="0" smtClean="0"/>
              <a:t>Sale</a:t>
            </a:r>
            <a:r>
              <a:rPr lang="pl-PL" sz="1600" dirty="0" smtClean="0"/>
              <a:t> </a:t>
            </a:r>
          </a:p>
          <a:p>
            <a:r>
              <a:rPr lang="pl-PL" sz="1600" dirty="0"/>
              <a:t>P</a:t>
            </a:r>
            <a:r>
              <a:rPr lang="it-IT" sz="1600" dirty="0" smtClean="0"/>
              <a:t>epe e basilico fresco</a:t>
            </a:r>
            <a:r>
              <a:rPr lang="pl-PL" sz="1600" dirty="0" smtClean="0"/>
              <a:t> </a:t>
            </a:r>
            <a:endParaRPr lang="pl-PL" sz="1600" dirty="0"/>
          </a:p>
        </p:txBody>
      </p:sp>
      <p:pic>
        <p:nvPicPr>
          <p:cNvPr id="4" name="Obraz 3" descr="na włos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276872"/>
            <a:ext cx="4416491" cy="331236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Pulite le verdure o </a:t>
            </a:r>
            <a:r>
              <a:rPr lang="it-IT" dirty="0" smtClean="0"/>
              <a:t>sbucciate </a:t>
            </a:r>
            <a:r>
              <a:rPr lang="it-IT" dirty="0" smtClean="0"/>
              <a:t>e </a:t>
            </a:r>
            <a:r>
              <a:rPr lang="it-IT" dirty="0" smtClean="0"/>
              <a:t>tagliate </a:t>
            </a:r>
            <a:r>
              <a:rPr lang="it-IT" dirty="0" smtClean="0"/>
              <a:t>a cubetti.</a:t>
            </a:r>
            <a:r>
              <a:rPr lang="pl-PL" dirty="0" smtClean="0"/>
              <a:t> </a:t>
            </a:r>
            <a:r>
              <a:rPr lang="pl-PL" dirty="0" err="1" smtClean="0"/>
              <a:t>gettate</a:t>
            </a:r>
            <a:r>
              <a:rPr lang="it-IT" dirty="0" smtClean="0"/>
              <a:t> </a:t>
            </a:r>
            <a:r>
              <a:rPr lang="it-IT" dirty="0" smtClean="0"/>
              <a:t>tutto nella padella</a:t>
            </a:r>
            <a:endParaRPr lang="pl-PL" dirty="0"/>
          </a:p>
        </p:txBody>
      </p:sp>
      <p:pic>
        <p:nvPicPr>
          <p:cNvPr id="3" name="Obraz 2" descr="na włoski wrzucam na ptel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636912"/>
            <a:ext cx="5340085" cy="4005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Frigge</a:t>
            </a:r>
            <a:r>
              <a:rPr lang="pl-PL" sz="2400" dirty="0" smtClean="0"/>
              <a:t>t</a:t>
            </a:r>
            <a:r>
              <a:rPr lang="it-IT" sz="2400" dirty="0" smtClean="0"/>
              <a:t>e </a:t>
            </a:r>
            <a:r>
              <a:rPr lang="it-IT" sz="2400" dirty="0" smtClean="0"/>
              <a:t>tutto in olio d'oliva caldo a fuoco medio per 8-10 </a:t>
            </a:r>
            <a:r>
              <a:rPr lang="it-IT" sz="2400" dirty="0" smtClean="0"/>
              <a:t>minuti.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pic>
        <p:nvPicPr>
          <p:cNvPr id="3" name="Obraz 2" descr="podsmaż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98830"/>
            <a:ext cx="5748131" cy="4311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it-IT" sz="2700" dirty="0" smtClean="0"/>
              <a:t>Mett</a:t>
            </a:r>
            <a:r>
              <a:rPr lang="pl-PL" sz="2700" dirty="0" smtClean="0"/>
              <a:t>e</a:t>
            </a:r>
            <a:r>
              <a:rPr lang="it-IT" sz="2700" dirty="0" smtClean="0"/>
              <a:t> </a:t>
            </a:r>
            <a:r>
              <a:rPr lang="it-IT" sz="2700" dirty="0" smtClean="0"/>
              <a:t>da parte le verdure. Nella stessa </a:t>
            </a:r>
            <a:r>
              <a:rPr lang="it-IT" sz="2700" dirty="0" smtClean="0"/>
              <a:t>padella </a:t>
            </a:r>
            <a:r>
              <a:rPr lang="pl-PL" sz="2700" dirty="0" err="1" smtClean="0"/>
              <a:t>friggete</a:t>
            </a:r>
            <a:r>
              <a:rPr lang="it-IT" sz="2700" dirty="0" smtClean="0"/>
              <a:t> </a:t>
            </a:r>
            <a:r>
              <a:rPr lang="it-IT" sz="2700" dirty="0" smtClean="0"/>
              <a:t>la carne macinata </a:t>
            </a:r>
            <a:r>
              <a:rPr lang="it-IT" sz="2700" dirty="0" smtClean="0"/>
              <a:t>, condi</a:t>
            </a:r>
            <a:r>
              <a:rPr lang="pl-PL" sz="2700" dirty="0" smtClean="0"/>
              <a:t>T</a:t>
            </a:r>
            <a:r>
              <a:rPr lang="it-IT" sz="2700" dirty="0" smtClean="0"/>
              <a:t>e </a:t>
            </a:r>
            <a:r>
              <a:rPr lang="it-IT" sz="2700" dirty="0" smtClean="0"/>
              <a:t>con sale e pepe.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pl-PL" sz="2000" dirty="0"/>
          </a:p>
        </p:txBody>
      </p:sp>
      <p:pic>
        <p:nvPicPr>
          <p:cNvPr id="3" name="Obraz 2" descr="mięso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4104456" cy="3384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Obraz 3" descr="mięso.jpg.jpg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068960"/>
            <a:ext cx="4416491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412776"/>
            <a:ext cx="8686800" cy="841248"/>
          </a:xfrm>
        </p:spPr>
        <p:txBody>
          <a:bodyPr>
            <a:noAutofit/>
          </a:bodyPr>
          <a:lstStyle/>
          <a:p>
            <a:r>
              <a:rPr lang="it-IT" sz="2800" dirty="0" smtClean="0"/>
              <a:t>Aggiunge</a:t>
            </a:r>
            <a:r>
              <a:rPr lang="pl-PL" sz="2800" dirty="0" smtClean="0"/>
              <a:t>t</a:t>
            </a:r>
            <a:r>
              <a:rPr lang="it-IT" sz="2800" dirty="0" smtClean="0"/>
              <a:t>e </a:t>
            </a:r>
            <a:r>
              <a:rPr lang="pl-PL" sz="2800" dirty="0" smtClean="0"/>
              <a:t>Di </a:t>
            </a:r>
            <a:r>
              <a:rPr lang="pl-PL" sz="2800" dirty="0" err="1" smtClean="0"/>
              <a:t>nuovo</a:t>
            </a:r>
            <a:r>
              <a:rPr lang="it-IT" sz="2800" dirty="0" smtClean="0"/>
              <a:t> </a:t>
            </a:r>
            <a:r>
              <a:rPr lang="it-IT" sz="2800" dirty="0" smtClean="0"/>
              <a:t>le verdure, </a:t>
            </a:r>
            <a:r>
              <a:rPr lang="it-IT" sz="2800" dirty="0" smtClean="0"/>
              <a:t> </a:t>
            </a:r>
            <a:r>
              <a:rPr lang="it-IT" sz="2800" dirty="0" smtClean="0"/>
              <a:t>i pomodori e il concentrato di pomodoro. Condite con sale e pepe, origano e zucchero.</a:t>
            </a:r>
            <a:r>
              <a:rPr lang="pl-PL" sz="2800" dirty="0" smtClean="0"/>
              <a:t> </a:t>
            </a:r>
            <a:endParaRPr lang="pl-PL" sz="2800" dirty="0"/>
          </a:p>
        </p:txBody>
      </p:sp>
      <p:pic>
        <p:nvPicPr>
          <p:cNvPr id="3" name="Obraz 2" descr="robienie sosu na patelni pt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780928"/>
            <a:ext cx="5184576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err="1" smtClean="0"/>
              <a:t>Stufate</a:t>
            </a:r>
            <a:r>
              <a:rPr lang="pl-PL" sz="3200" dirty="0" smtClean="0"/>
              <a:t> </a:t>
            </a:r>
            <a:r>
              <a:rPr lang="it-IT" sz="3200" dirty="0" smtClean="0"/>
              <a:t>la </a:t>
            </a:r>
            <a:r>
              <a:rPr lang="it-IT" sz="3200" dirty="0" smtClean="0"/>
              <a:t>salsa a fuoco </a:t>
            </a:r>
            <a:r>
              <a:rPr lang="pl-PL" sz="3200" dirty="0" smtClean="0"/>
              <a:t>Lento</a:t>
            </a:r>
            <a:r>
              <a:rPr lang="it-IT" sz="3200" dirty="0" smtClean="0"/>
              <a:t> per 30 minuti, </a:t>
            </a:r>
            <a:r>
              <a:rPr lang="it-IT" sz="3200" dirty="0" smtClean="0"/>
              <a:t>mescola</a:t>
            </a:r>
            <a:r>
              <a:rPr lang="pl-PL" sz="3200" dirty="0" smtClean="0"/>
              <a:t>te</a:t>
            </a:r>
            <a:r>
              <a:rPr lang="it-IT" sz="3200" dirty="0" smtClean="0"/>
              <a:t> </a:t>
            </a:r>
            <a:r>
              <a:rPr lang="it-IT" sz="3200" dirty="0" smtClean="0"/>
              <a:t>di tanto in tanto.</a:t>
            </a:r>
            <a:endParaRPr lang="pl-PL" sz="3200" dirty="0"/>
          </a:p>
        </p:txBody>
      </p:sp>
      <p:pic>
        <p:nvPicPr>
          <p:cNvPr id="3" name="Obraz 2" descr="Robienie sosu na patelni pt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060848"/>
            <a:ext cx="6156176" cy="4617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86800" cy="841248"/>
          </a:xfrm>
        </p:spPr>
        <p:txBody>
          <a:bodyPr>
            <a:noAutofit/>
          </a:bodyPr>
          <a:lstStyle/>
          <a:p>
            <a:r>
              <a:rPr lang="it-IT" sz="2400" dirty="0" smtClean="0"/>
              <a:t>Scioglie</a:t>
            </a:r>
            <a:r>
              <a:rPr lang="pl-PL" sz="2400" dirty="0" smtClean="0"/>
              <a:t>t</a:t>
            </a:r>
            <a:r>
              <a:rPr lang="it-IT" sz="2400" dirty="0" smtClean="0"/>
              <a:t>e </a:t>
            </a:r>
            <a:r>
              <a:rPr lang="it-IT" sz="2400" dirty="0" smtClean="0"/>
              <a:t>il burro in una casseruola. Aggiungete la farina e </a:t>
            </a:r>
            <a:r>
              <a:rPr lang="it-IT" sz="2400" dirty="0" smtClean="0"/>
              <a:t> soffrigge</a:t>
            </a:r>
            <a:r>
              <a:rPr lang="pl-PL" sz="2400" dirty="0" smtClean="0"/>
              <a:t>t</a:t>
            </a:r>
            <a:r>
              <a:rPr lang="it-IT" sz="2400" dirty="0" smtClean="0"/>
              <a:t>e</a:t>
            </a:r>
            <a:r>
              <a:rPr lang="it-IT" sz="2400" dirty="0" smtClean="0"/>
              <a:t>. </a:t>
            </a:r>
            <a:r>
              <a:rPr lang="pl-PL" sz="2400" dirty="0" err="1" smtClean="0"/>
              <a:t>aggiungete</a:t>
            </a:r>
            <a:r>
              <a:rPr lang="it-IT" sz="2400" dirty="0" smtClean="0"/>
              <a:t> </a:t>
            </a:r>
            <a:r>
              <a:rPr lang="it-IT" sz="2400" dirty="0" smtClean="0"/>
              <a:t>il latte e il brodo, </a:t>
            </a:r>
            <a:r>
              <a:rPr lang="it-IT" sz="2400" dirty="0" smtClean="0"/>
              <a:t>mescola</a:t>
            </a:r>
            <a:r>
              <a:rPr lang="pl-PL" sz="2400" dirty="0" smtClean="0"/>
              <a:t>t</a:t>
            </a:r>
            <a:r>
              <a:rPr lang="it-IT" sz="2400" dirty="0" smtClean="0"/>
              <a:t>e </a:t>
            </a:r>
            <a:r>
              <a:rPr lang="it-IT" sz="2400" dirty="0" smtClean="0"/>
              <a:t>bene e </a:t>
            </a:r>
            <a:r>
              <a:rPr lang="it-IT" sz="2400" dirty="0" smtClean="0"/>
              <a:t>cuoce</a:t>
            </a:r>
            <a:r>
              <a:rPr lang="pl-PL" sz="2400" dirty="0" smtClean="0"/>
              <a:t>t</a:t>
            </a:r>
            <a:r>
              <a:rPr lang="it-IT" sz="2400" dirty="0" smtClean="0"/>
              <a:t>e </a:t>
            </a:r>
            <a:r>
              <a:rPr lang="it-IT" sz="2400" dirty="0" smtClean="0"/>
              <a:t>a fuoco lento per 15 minuti. </a:t>
            </a:r>
            <a:r>
              <a:rPr lang="it-IT" sz="2400" dirty="0" smtClean="0"/>
              <a:t>Condi</a:t>
            </a:r>
            <a:r>
              <a:rPr lang="pl-PL" sz="2400" dirty="0" smtClean="0"/>
              <a:t>t</a:t>
            </a:r>
            <a:r>
              <a:rPr lang="it-IT" sz="2400" dirty="0" smtClean="0"/>
              <a:t>e </a:t>
            </a:r>
            <a:r>
              <a:rPr lang="it-IT" sz="2400" dirty="0" smtClean="0"/>
              <a:t>con sale, pepe e noce moscata.</a:t>
            </a:r>
            <a:endParaRPr lang="pl-PL" sz="2400" dirty="0"/>
          </a:p>
        </p:txBody>
      </p:sp>
      <p:pic>
        <p:nvPicPr>
          <p:cNvPr id="3" name="Obraz 2" descr="Sos.jpg.jpg.jpg.jpg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348880"/>
            <a:ext cx="5652120" cy="423909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3456384" cy="1584176"/>
          </a:xfrm>
        </p:spPr>
        <p:txBody>
          <a:bodyPr>
            <a:noAutofit/>
          </a:bodyPr>
          <a:lstStyle/>
          <a:p>
            <a:r>
              <a:rPr lang="it-IT" sz="2000" dirty="0" smtClean="0"/>
              <a:t>Mett</a:t>
            </a:r>
            <a:r>
              <a:rPr lang="pl-PL" sz="2000" dirty="0" err="1" smtClean="0"/>
              <a:t>ete</a:t>
            </a:r>
            <a:r>
              <a:rPr lang="it-IT" sz="2000" dirty="0" smtClean="0"/>
              <a:t> </a:t>
            </a:r>
            <a:r>
              <a:rPr lang="it-IT" sz="2000" dirty="0" smtClean="0"/>
              <a:t>un po 'di besciamella sul fondo di una pirofila. </a:t>
            </a:r>
            <a:r>
              <a:rPr lang="it-IT" sz="2000" dirty="0" smtClean="0"/>
              <a:t>Mette</a:t>
            </a:r>
            <a:r>
              <a:rPr lang="pl-PL" sz="2000" dirty="0" smtClean="0"/>
              <a:t>t</a:t>
            </a:r>
            <a:r>
              <a:rPr lang="it-IT" sz="2000" dirty="0" smtClean="0"/>
              <a:t>e </a:t>
            </a:r>
            <a:r>
              <a:rPr lang="pl-PL" sz="2000" dirty="0" smtClean="0"/>
              <a:t>Di </a:t>
            </a:r>
            <a:r>
              <a:rPr lang="it-IT" sz="2000" dirty="0" smtClean="0"/>
              <a:t>sopra </a:t>
            </a:r>
            <a:r>
              <a:rPr lang="it-IT" sz="2000" dirty="0" smtClean="0"/>
              <a:t>2-3 sfoglie di lasagne, </a:t>
            </a:r>
            <a:r>
              <a:rPr lang="it-IT" sz="2000" dirty="0" smtClean="0"/>
              <a:t>versa</a:t>
            </a:r>
            <a:r>
              <a:rPr lang="pl-PL" sz="2000" dirty="0" smtClean="0"/>
              <a:t>t</a:t>
            </a:r>
            <a:r>
              <a:rPr lang="it-IT" sz="2000" dirty="0" smtClean="0"/>
              <a:t>e </a:t>
            </a:r>
            <a:r>
              <a:rPr lang="it-IT" sz="2000" dirty="0" smtClean="0"/>
              <a:t>qualche </a:t>
            </a:r>
            <a:r>
              <a:rPr lang="it-IT" sz="2000" dirty="0" smtClean="0"/>
              <a:t>cucchiai </a:t>
            </a:r>
            <a:r>
              <a:rPr lang="it-IT" sz="2000" dirty="0" smtClean="0"/>
              <a:t>di salsa di pomodoro.</a:t>
            </a:r>
            <a:endParaRPr lang="pl-PL" sz="2000" dirty="0"/>
          </a:p>
        </p:txBody>
      </p:sp>
      <p:pic>
        <p:nvPicPr>
          <p:cNvPr id="3" name="Obraz 2" descr="RObimy LaSaGnE pt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32656"/>
            <a:ext cx="3900941" cy="2997108"/>
          </a:xfrm>
          <a:prstGeom prst="rect">
            <a:avLst/>
          </a:prstGeom>
        </p:spPr>
      </p:pic>
      <p:pic>
        <p:nvPicPr>
          <p:cNvPr id="4" name="Obraz 3" descr="RObimy lAsAgNe .p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508" y="3645024"/>
            <a:ext cx="4128459" cy="309634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292080" y="4509120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DISPO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NETE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GLI INGREDIENTI RIMANENTI NELLO STESSO ORDINE, COME L'ULTIMA SALSA DI POMODORO.</a:t>
            </a:r>
            <a:endParaRPr lang="pl-PL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371</TotalTime>
  <Words>333</Words>
  <Application>Microsoft Office PowerPoint</Application>
  <PresentationFormat>Pokaz na ekranie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Wędrówka</vt:lpstr>
      <vt:lpstr>Lasagne</vt:lpstr>
      <vt:lpstr>Ingredienti</vt:lpstr>
      <vt:lpstr>Pulite le verdure o sbucciate e tagliate a cubetti. gettate tutto nella padella</vt:lpstr>
      <vt:lpstr>Friggete tutto in olio d'oliva caldo a fuoco medio per 8-10 minuti. </vt:lpstr>
      <vt:lpstr>Mette da parte le verdure. Nella stessa padella friggete la carne macinata , condiTe con sale e pepe.  </vt:lpstr>
      <vt:lpstr>Aggiungete Di nuovo le verdure,  i pomodori e il concentrato di pomodoro. Condite con sale e pepe, origano e zucchero. </vt:lpstr>
      <vt:lpstr>Stufate la salsa a fuoco Lento per 30 minuti, mescolate di tanto in tanto.</vt:lpstr>
      <vt:lpstr>Sciogliete il burro in una casseruola. Aggiungete la farina e  soffriggete. aggiungete il latte e il brodo, mescolate bene e cuocete a fuoco lento per 15 minuti. Condite con sale, pepe e noce moscata.</vt:lpstr>
      <vt:lpstr>Mettete un po 'di besciamella sul fondo di una pirofila. Mettete Di sopra 2-3 sfoglie di lasagne, versate qualche cucchiai di salsa di pomodoro.</vt:lpstr>
      <vt:lpstr>Cospargete con formaggio grattugiato e parmigiano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Lasagna</dc:title>
  <dc:creator>Jakub</dc:creator>
  <cp:lastModifiedBy>Jakub</cp:lastModifiedBy>
  <cp:revision>42</cp:revision>
  <dcterms:created xsi:type="dcterms:W3CDTF">2021-03-28T12:57:00Z</dcterms:created>
  <dcterms:modified xsi:type="dcterms:W3CDTF">2021-03-29T17:27:56Z</dcterms:modified>
</cp:coreProperties>
</file>